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62" r:id="rId2"/>
    <p:sldId id="274" r:id="rId3"/>
    <p:sldId id="275" r:id="rId4"/>
    <p:sldId id="276" r:id="rId5"/>
    <p:sldId id="277" r:id="rId6"/>
    <p:sldId id="278" r:id="rId7"/>
    <p:sldId id="279" r:id="rId8"/>
    <p:sldId id="280" r:id="rId9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1pPr>
    <a:lvl2pPr marL="0" marR="0" indent="3429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2pPr>
    <a:lvl3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3pPr>
    <a:lvl4pPr marL="0" marR="0" indent="10287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4pPr>
    <a:lvl5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5pPr>
    <a:lvl6pPr marL="0" marR="0" indent="17145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6pPr>
    <a:lvl7pPr marL="0" marR="0" indent="2057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7pPr>
    <a:lvl8pPr marL="0" marR="0" indent="24003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8pPr>
    <a:lvl9pPr marL="0" marR="0" indent="2743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3419" autoAdjust="0"/>
  </p:normalViewPr>
  <p:slideViewPr>
    <p:cSldViewPr snapToGrid="0">
      <p:cViewPr varScale="1">
        <p:scale>
          <a:sx n="46" d="100"/>
          <a:sy n="46" d="100"/>
        </p:scale>
        <p:origin x="14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6" name="Shape 14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783893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xfrm>
            <a:off x="1397000" y="3175000"/>
            <a:ext cx="10223500" cy="5842000"/>
          </a:xfrm>
          <a:prstGeom prst="rect">
            <a:avLst/>
          </a:prstGeom>
        </p:spPr>
        <p:txBody>
          <a:bodyPr/>
          <a:lstStyle>
            <a:lvl1pPr marL="1079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1pPr>
            <a:lvl2pPr marL="15240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2pPr>
            <a:lvl3pPr marL="1968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3pPr>
            <a:lvl4pPr marL="24130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4pPr>
            <a:lvl5pPr marL="2857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2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3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pic" sz="half" idx="13"/>
          </p:nvPr>
        </p:nvSpPr>
        <p:spPr>
          <a:xfrm>
            <a:off x="749300" y="520700"/>
            <a:ext cx="7442200" cy="3670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pic" sz="half" idx="14"/>
          </p:nvPr>
        </p:nvSpPr>
        <p:spPr>
          <a:xfrm>
            <a:off x="4648200" y="4940300"/>
            <a:ext cx="7442200" cy="3670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2 Column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/>
          </p:nvPr>
        </p:nvSpPr>
        <p:spPr>
          <a:xfrm>
            <a:off x="1397000" y="3175000"/>
            <a:ext cx="10223500" cy="5842000"/>
          </a:xfrm>
          <a:prstGeom prst="rect">
            <a:avLst/>
          </a:prstGeom>
        </p:spPr>
        <p:txBody>
          <a:bodyPr numCol="2" spcCol="511175" anchor="t"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body" idx="1"/>
          </p:nvPr>
        </p:nvSpPr>
        <p:spPr>
          <a:xfrm>
            <a:off x="1397000" y="762000"/>
            <a:ext cx="10223500" cy="8255000"/>
          </a:xfrm>
          <a:prstGeom prst="rect">
            <a:avLst/>
          </a:prstGeom>
        </p:spPr>
        <p:txBody>
          <a:bodyPr/>
          <a:lstStyle>
            <a:lvl1pPr marL="1079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1pPr>
            <a:lvl2pPr marL="15240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2pPr>
            <a:lvl3pPr marL="1968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3pPr>
            <a:lvl4pPr marL="24130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4pPr>
            <a:lvl5pPr marL="2857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" name="Shape 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54" name="Shape 5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xfrm>
            <a:off x="1397000" y="4241800"/>
            <a:ext cx="10223500" cy="22098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pic" sz="half" idx="13"/>
          </p:nvPr>
        </p:nvSpPr>
        <p:spPr>
          <a:xfrm>
            <a:off x="7975600" y="1574800"/>
            <a:ext cx="3505200" cy="72898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9" name="Shape 79"/>
          <p:cNvSpPr>
            <a:spLocks noGrp="1"/>
          </p:cNvSpPr>
          <p:nvPr>
            <p:ph type="title"/>
          </p:nvPr>
        </p:nvSpPr>
        <p:spPr>
          <a:xfrm>
            <a:off x="1574800" y="1536700"/>
            <a:ext cx="5905500" cy="30734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7000"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80" name="Shape 80"/>
          <p:cNvSpPr>
            <a:spLocks noGrp="1"/>
          </p:cNvSpPr>
          <p:nvPr>
            <p:ph type="body" sz="quarter" idx="1"/>
          </p:nvPr>
        </p:nvSpPr>
        <p:spPr>
          <a:xfrm>
            <a:off x="1587500" y="4851400"/>
            <a:ext cx="5905500" cy="4165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1pPr>
            <a:lvl2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2pPr>
            <a:lvl3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3pPr>
            <a:lvl4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4pPr>
            <a:lvl5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1" name="Shape 8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/>
          </p:cNvSpPr>
          <p:nvPr>
            <p:ph type="pic" sz="quarter" idx="13"/>
          </p:nvPr>
        </p:nvSpPr>
        <p:spPr>
          <a:xfrm>
            <a:off x="7493000" y="3302000"/>
            <a:ext cx="4102100" cy="54737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89" name="Shape 89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90" name="Shape 90"/>
          <p:cNvSpPr>
            <a:spLocks noGrp="1"/>
          </p:cNvSpPr>
          <p:nvPr>
            <p:ph type="body" sz="half" idx="1"/>
          </p:nvPr>
        </p:nvSpPr>
        <p:spPr>
          <a:xfrm>
            <a:off x="1397000" y="3175000"/>
            <a:ext cx="57785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1" name="Shape 9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Lef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99" name="Shape 99"/>
          <p:cNvSpPr>
            <a:spLocks noGrp="1"/>
          </p:cNvSpPr>
          <p:nvPr>
            <p:ph type="body" sz="half" idx="1"/>
          </p:nvPr>
        </p:nvSpPr>
        <p:spPr>
          <a:xfrm>
            <a:off x="1397000" y="3175000"/>
            <a:ext cx="5715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0" name="Shape 10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Righ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108" name="Shape 108"/>
          <p:cNvSpPr>
            <a:spLocks noGrp="1"/>
          </p:cNvSpPr>
          <p:nvPr>
            <p:ph type="body" sz="half" idx="1"/>
          </p:nvPr>
        </p:nvSpPr>
        <p:spPr>
          <a:xfrm>
            <a:off x="5930900" y="3175000"/>
            <a:ext cx="5715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9" name="Shape 10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4" r:id="rId4"/>
    <p:sldLayoutId id="2147483655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ransition spd="med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titleStyle>
    <p:bodyStyle>
      <a:lvl1pPr marL="889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13335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1778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22225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2667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30226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33782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37338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40894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b="1" dirty="0" smtClean="0"/>
              <a:t>LA CLOCHETTE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b="1" i="1" dirty="0" smtClean="0"/>
              <a:t>COPIEZ et </a:t>
            </a:r>
            <a:r>
              <a:rPr lang="en-US" sz="4000" b="1" i="1" dirty="0" err="1" smtClean="0"/>
              <a:t>mettez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en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anglais</a:t>
            </a:r>
            <a:endParaRPr sz="4000" b="1" i="1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383307" y="3175000"/>
            <a:ext cx="10223501" cy="5842000"/>
          </a:xfrm>
          <a:prstGeom prst="rect">
            <a:avLst/>
          </a:prstGeom>
        </p:spPr>
        <p:txBody>
          <a:bodyPr/>
          <a:lstStyle/>
          <a:p>
            <a:pPr marL="831850" indent="-514350">
              <a:buSzPct val="100000"/>
              <a:buAutoNum type="arabicPeriod"/>
            </a:pPr>
            <a:r>
              <a:rPr lang="fr-FR" sz="4400" dirty="0" smtClean="0">
                <a:solidFill>
                  <a:schemeClr val="tx1"/>
                </a:solidFill>
              </a:rPr>
              <a:t> Aller</a:t>
            </a:r>
          </a:p>
          <a:p>
            <a:pPr marL="831850" indent="-514350">
              <a:buSzPct val="100000"/>
              <a:buFontTx/>
              <a:buAutoNum type="arabicPeriod"/>
            </a:pPr>
            <a:r>
              <a:rPr lang="fr-FR" sz="4400" dirty="0">
                <a:solidFill>
                  <a:schemeClr val="tx1"/>
                </a:solidFill>
              </a:rPr>
              <a:t> Il </a:t>
            </a:r>
            <a:r>
              <a:rPr lang="fr-FR" sz="4400" dirty="0" smtClean="0">
                <a:solidFill>
                  <a:schemeClr val="tx1"/>
                </a:solidFill>
              </a:rPr>
              <a:t>allait aller</a:t>
            </a:r>
            <a:endParaRPr lang="fr-FR" sz="4400" dirty="0">
              <a:solidFill>
                <a:schemeClr val="tx1"/>
              </a:solidFill>
            </a:endParaRPr>
          </a:p>
          <a:p>
            <a:pPr marL="831850" indent="-514350">
              <a:buSzPct val="100000"/>
              <a:buAutoNum type="arabicPeriod"/>
            </a:pPr>
            <a:r>
              <a:rPr lang="fr-FR" sz="4400" dirty="0" smtClean="0">
                <a:solidFill>
                  <a:schemeClr val="tx1"/>
                </a:solidFill>
              </a:rPr>
              <a:t> Il est allé</a:t>
            </a:r>
          </a:p>
          <a:p>
            <a:pPr marL="831850" indent="-514350">
              <a:buSzPct val="100000"/>
              <a:buAutoNum type="arabicPeriod"/>
            </a:pPr>
            <a:r>
              <a:rPr lang="fr-FR" sz="4400" dirty="0" smtClean="0">
                <a:solidFill>
                  <a:schemeClr val="tx1"/>
                </a:solidFill>
              </a:rPr>
              <a:t> Il va</a:t>
            </a:r>
          </a:p>
          <a:p>
            <a:pPr marL="831850" indent="-514350">
              <a:buSzPct val="100000"/>
              <a:buAutoNum type="arabicPeriod"/>
            </a:pPr>
            <a:r>
              <a:rPr lang="fr-FR" sz="4400" dirty="0" smtClean="0">
                <a:solidFill>
                  <a:schemeClr val="tx1"/>
                </a:solidFill>
              </a:rPr>
              <a:t> Il va aller</a:t>
            </a:r>
            <a:endParaRPr lang="fr-FR" sz="4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3130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dirty="0" smtClean="0"/>
              <a:t>PERSPECTIVE change QUIZ CORRECTIONS</a:t>
            </a:r>
            <a:endParaRPr sz="66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491344"/>
            <a:ext cx="10223501" cy="5174673"/>
          </a:xfrm>
          <a:prstGeom prst="rect">
            <a:avLst/>
          </a:prstGeom>
        </p:spPr>
        <p:txBody>
          <a:bodyPr/>
          <a:lstStyle/>
          <a:p>
            <a:pPr marL="31750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PLEASE MAKE ALL CORRECTIONS AND TURN BACK IN</a:t>
            </a:r>
          </a:p>
          <a:p>
            <a:pPr marL="317500" indent="0">
              <a:buNone/>
            </a:pPr>
            <a:endParaRPr lang="en-US" b="1" dirty="0">
              <a:solidFill>
                <a:schemeClr val="tx1"/>
              </a:solidFill>
            </a:endParaRPr>
          </a:p>
          <a:p>
            <a:pPr marL="31750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MUST TAKE “CHALLENGE VERSION” AGAIN AT END OF WEEK (THURS/FRI)</a:t>
            </a:r>
            <a:endParaRPr lang="en-US" b="1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0868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b="1" dirty="0" err="1" smtClean="0"/>
              <a:t>Discutez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en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partenaire</a:t>
            </a:r>
            <a:endParaRPr sz="48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491344"/>
            <a:ext cx="10223501" cy="5174673"/>
          </a:xfrm>
          <a:prstGeom prst="rect">
            <a:avLst/>
          </a:prstGeom>
        </p:spPr>
        <p:txBody>
          <a:bodyPr/>
          <a:lstStyle/>
          <a:p>
            <a:pPr marL="317500" indent="0">
              <a:buNone/>
            </a:pP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Il y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		Il a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attendu</a:t>
            </a: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17500" indent="0">
              <a:buNone/>
            </a:pP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Il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est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allé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		Il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attendait</a:t>
            </a: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17500" indent="0">
              <a:buNone/>
            </a:pP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Il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allait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			Il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laissé</a:t>
            </a: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17500" indent="0">
              <a:buNone/>
            </a:pP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Il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voulait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		Il a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enlevé</a:t>
            </a: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17500" indent="0">
              <a:buNone/>
            </a:pP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Il se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sentait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	Il a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pensé</a:t>
            </a: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490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84907" y="3700701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b="1" dirty="0" err="1" smtClean="0"/>
              <a:t>Discutez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en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partenaire</a:t>
            </a:r>
            <a:endParaRPr sz="48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234533" y="4897580"/>
            <a:ext cx="6662558" cy="2327565"/>
          </a:xfrm>
          <a:prstGeom prst="rect">
            <a:avLst/>
          </a:prstGeom>
        </p:spPr>
        <p:txBody>
          <a:bodyPr/>
          <a:lstStyle/>
          <a:p>
            <a:pPr marL="317500" indent="0">
              <a:buNone/>
            </a:pP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Il y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avait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un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extraterrestre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qui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s’appelait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Strella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 Elle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était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toute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bleue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et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elle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avait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les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cheveux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noirs.  Elle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avait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aussi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deux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cornes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vertes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	Elle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était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très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jolie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pour un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extraterrestre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		</a:t>
            </a:r>
            <a:endParaRPr lang="en-US" sz="4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81" t="24327" r="34401" b="39525"/>
          <a:stretch/>
        </p:blipFill>
        <p:spPr>
          <a:xfrm>
            <a:off x="7897091" y="3331727"/>
            <a:ext cx="4010891" cy="5459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9543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60" t="11932" r="12270" b="38849"/>
          <a:stretch/>
        </p:blipFill>
        <p:spPr>
          <a:xfrm>
            <a:off x="1100116" y="3930466"/>
            <a:ext cx="11368976" cy="5823134"/>
          </a:xfrm>
          <a:prstGeom prst="rect">
            <a:avLst/>
          </a:prstGeom>
        </p:spPr>
      </p:pic>
      <p:sp>
        <p:nvSpPr>
          <p:cNvPr id="166" name="Shape 166"/>
          <p:cNvSpPr/>
          <p:nvPr/>
        </p:nvSpPr>
        <p:spPr>
          <a:xfrm>
            <a:off x="50799" y="0"/>
            <a:ext cx="12954001" cy="3913910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-198584" y="0"/>
            <a:ext cx="12954001" cy="3913910"/>
          </a:xfrm>
          <a:prstGeom prst="rect">
            <a:avLst/>
          </a:prstGeom>
        </p:spPr>
        <p:txBody>
          <a:bodyPr/>
          <a:lstStyle/>
          <a:p>
            <a:pPr marL="317500" indent="0" algn="just">
              <a:buNone/>
            </a:pP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Strella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adorait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manger.  Elle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voulait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manger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toute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la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nourriture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differente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de la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planète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terre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 Elle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voulait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manger de la cuisine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américaine</a:t>
            </a:r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	 Elle </a:t>
            </a:r>
            <a:r>
              <a:rPr lang="en-US" sz="4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voulait</a:t>
            </a:r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manger de la cuisine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africaine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Elle </a:t>
            </a:r>
            <a:r>
              <a:rPr lang="en-US" sz="4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voulait</a:t>
            </a:r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manger de la cuisine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créole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 Et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elle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4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voulait</a:t>
            </a:r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manger de la cuisine </a:t>
            </a:r>
            <a:r>
              <a:rPr 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française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</a:t>
            </a:r>
            <a:endParaRPr lang="en-US" sz="4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1299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397000" y="3451319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b="1" dirty="0" err="1" smtClean="0"/>
              <a:t>Discutez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en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partenaire</a:t>
            </a:r>
            <a:endParaRPr sz="48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290366" y="4648199"/>
            <a:ext cx="10385967" cy="2327565"/>
          </a:xfrm>
          <a:prstGeom prst="rect">
            <a:avLst/>
          </a:prstGeom>
        </p:spPr>
        <p:txBody>
          <a:bodyPr/>
          <a:lstStyle/>
          <a:p>
            <a:pPr marL="317500" indent="0" algn="just">
              <a:buNone/>
            </a:pPr>
            <a:r>
              <a:rPr lang="fr-F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Alors, </a:t>
            </a:r>
            <a:r>
              <a:rPr lang="fr-FR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Strella</a:t>
            </a:r>
            <a:r>
              <a:rPr lang="fr-F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est allée à la planète terre dans son vaisseau spatial.  Elle est allée en France.  Elle est allée à un restaurant à Paris.  C’était un restaurant cinq étoiles, ce qui veut dire…un restaurant supérieur!   </a:t>
            </a:r>
            <a:endParaRPr lang="fr-FR" sz="4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2141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397000" y="3451319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b="1" dirty="0" err="1" smtClean="0"/>
              <a:t>Discutez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en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partenaire</a:t>
            </a:r>
            <a:endParaRPr sz="48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517442" y="3879272"/>
            <a:ext cx="9931816" cy="2327565"/>
          </a:xfrm>
          <a:prstGeom prst="rect">
            <a:avLst/>
          </a:prstGeom>
        </p:spPr>
        <p:txBody>
          <a:bodyPr/>
          <a:lstStyle/>
          <a:p>
            <a:pPr marL="317500" indent="0" algn="just">
              <a:buNone/>
            </a:pPr>
            <a:r>
              <a:rPr lang="fr-F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Mais, quand Stella est entrée dans le restaurant, elle s’est rendue compte qu’il y avait un problème!</a:t>
            </a:r>
            <a:endParaRPr lang="fr-FR" sz="4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9704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b="1" dirty="0" err="1" smtClean="0"/>
              <a:t>Continuons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l’histoire</a:t>
            </a:r>
            <a:r>
              <a:rPr lang="en-US" sz="6600" b="1" dirty="0" smtClean="0"/>
              <a:t>!</a:t>
            </a:r>
            <a:endParaRPr sz="48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491344"/>
            <a:ext cx="10223501" cy="5174673"/>
          </a:xfrm>
          <a:prstGeom prst="rect">
            <a:avLst/>
          </a:prstGeom>
        </p:spPr>
        <p:txBody>
          <a:bodyPr/>
          <a:lstStyle/>
          <a:p>
            <a:pPr marL="317500" indent="0">
              <a:buNone/>
            </a:pP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Il y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			Elle a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attendu</a:t>
            </a: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17500" indent="0">
              <a:buNone/>
            </a:pP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Elle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est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allée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Elle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attendait</a:t>
            </a: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17500" indent="0">
              <a:buNone/>
            </a:pP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Elle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allait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			Elle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laissé</a:t>
            </a: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17500" indent="0">
              <a:buNone/>
            </a:pP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Elle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voulait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		Elle a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enlevé</a:t>
            </a: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17500" indent="0">
              <a:buNone/>
            </a:pP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Elle se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sentait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	Elle a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pensé</a:t>
            </a: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14287</TotalTime>
  <Words>179</Words>
  <Application>Microsoft Office PowerPoint</Application>
  <PresentationFormat>Custom</PresentationFormat>
  <Paragraphs>29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Futura Condensed</vt:lpstr>
      <vt:lpstr>Gill Sans</vt:lpstr>
      <vt:lpstr>Lucida Grande</vt:lpstr>
      <vt:lpstr>White</vt:lpstr>
      <vt:lpstr>LA CLOCHETTE COPIEZ et mettez en anglais</vt:lpstr>
      <vt:lpstr>PERSPECTIVE change QUIZ CORRECTIONS</vt:lpstr>
      <vt:lpstr>Discutez en partenaire</vt:lpstr>
      <vt:lpstr>Discutez en partenaire</vt:lpstr>
      <vt:lpstr>PowerPoint Presentation</vt:lpstr>
      <vt:lpstr>Discutez en partenaire</vt:lpstr>
      <vt:lpstr>Discutez en partenaire</vt:lpstr>
      <vt:lpstr>Continuons l’histoire!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30</cp:revision>
  <dcterms:modified xsi:type="dcterms:W3CDTF">2017-03-13T15:39:34Z</dcterms:modified>
</cp:coreProperties>
</file>